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g6PyqqSo7CCOUVBLXbeIhDHU5w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https://pixabay.com/photos/wash-hands-water-hands-hygiene-5029421/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Radka Zelená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https://pixabay.com/photos/fog-coniferous-forest-spruce-forest-3622519/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https://pixabay.com/photos/leaf-green-foliage-green-leaves-1001679/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caribb/17835426000/in/photolist-tb4dLQ-7mFke3-6tRco-gfDa5S-6XF7Fy-GXWQH4-GYgnxp-4MFpTs-saq3Nm-eh3Yc6-7mBst6-pjhcLi-6XB77H-6Z9mzA-oNtRMA-7mBrzH-7mFjnb-zTDnxm-GE97A1-6XF7pf-DD2j9b-qLY7Sn-7mBubc-H2miKw-H5jDer-6XFfN1-9SgFVX-kBw4ZM-H22tA1-cD45T1-45pUqF-9bu7ET-8ZfP1b-gfD7fy-qpBRPH-nJ6hRn-G9Fc3t-p1EfAW-HCnSTS-rSRmwR-59AEJD-DD2ahy-HSSs7U-83caBd-9g7sFe-CHWPcX-rtFqkk-bdC91p-DedU4w-DuVQy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andreas_komodromos/25830735607/in/photolist-FmzgLt-F8zX8T-PBC9a9-2SWKwb-aFCT-bVTMNC-diLzE5-YxtntE-YTxtaY-obDp8W-26vjtc6-T2XqWh-26maScL-27beyLA-23NLtYB-22EHfBN-bTYCWk-2SWH7G-CaNC1b-21UvgRh-24HT45U-FdKaLm-oyhpkK-5BueSv-2cCamCi-hE4KEh-e6q99Z-JuiZMU-e6q7xH-EgaWTy-YMfMKT-HXn6jq-2eb5E1s-YTNbQh-2bBKn9K-231hy3a-26tboxV-24ZEzX4-KkSBtf-23Dxcnj-RvnhEh-9g64hu-Mvu5qS-21gefFe-2deM3QL-GDigH6-27W51TF-22mx4Rd-22wuebx-RUfcT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larrywkoester/15536683593/in/photolist-pEVyK4-2isqnLh-7chnwo-K1dhog-27SZkdY-2iFe9KB-NGahfh-9mDLCs-9mAHAM-PxoLH9-29xeHQY-ygZHWS-9mAHrV-zHDiPr-7REeHU-2haX48v-9mAJck-rDfRd-rDfRh-9mAHNK-2gnPi2o-HMxE9t-9mDLRh-2jWBivR-2dpRsFd-9mDL7L-9mDMhS-9mDLfE-YP3q3W-2iaFMDu-imprS-2jKJnN2-ciTQ8s-26iBTr1-GJtGpr-SjtYrt-8khvVo-2aQHM6E-8khDb1-g5Nk8M-2iAayMD-2jN3HT2-2hYxG1o-29mj3Cb-2hksePP-pnTeac-2cESC8x-5xZS39-GWeSM8-u8XB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https://pixabay.com/photos/conference-room-table-office-768441/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https://www.flickr.com/photos/ell-r-brown/5970258285/in/photolist-2jCeT1k-Bv4DGr-7xRrfe-RFAwKC-dYtAmP-dYtAie-dYtAdP-a6z7Fc-4Saa3t-a6z8MF-dYtAar-dYzixC-6kQYqf-f1iBkf-eW5X2u-a6z73t-4rEQZd-bsPdgo-r445W7-6v2ho9-4E7MYV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https://pixabay.com/photos/north-pole-alaska-village-log-cabin-1632525/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greenluka/987778294/in/photolist-6FFrzb-5Erhyu-8rV97o-GefHnW-ebQZN-4ZfCWW-2eeygLJ-xgBP-6VHgyG-e2kErA-cfKzLE-GvHr1u-9c22k2-7M3UDz-mWsxQF-9JECuW-pNhyyD-oSAXYG-A8JTC1-FEYfu3-oHuWLQ-5EmSoe-fnn5hR-9A3zMc-eJp6d9-6HEqr7-6bQGET-ARhGdk-26YVUjh-aNj8Tx-5EmXn8-G6Aduh-6UuwQV-2vhC5f-crB2Tb-7sLdoF-cnt5Ch-m66kU4-48KTC-njUpnA-MgYP4Y-6tu7Gm-55jWmF-f2qxp6-6vdjBC-pM8uJW-5k1pdD-q8fd7e-FrXwfG-nAH7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https://pixabay.com/photos/viriginia-creeper-ivy-house-fa%C3%A7ade-2239863/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xzjw/9514854377/in/photolist-fuN7Hp-k3ZH38-RaiaGT-2b8JWgY-22Qx1Bd-2eierWW-288GRF1-Yisb9Z-29N5bHf-2baq3fN-fWU6tj-24TtP1D-ZkDrX7-256svn4-PcYok8-288GRsf-2bSSs9G-25dQRsV-2b4Ebmf-ZkDsej-PJhx77-23RPHFx-c1ht5L-234gML2-ZkDv2y-2bSSs7C-2doXCHi-2aRsMx5-2cTi3MX-Rai7ax-4JNbVZ-2dwTudM-PPhKW5-N1wKcw-CCinv5-2aTyaW8-27xA4QR-CCimp7-Rai8q8-Gb3s8r-Rai7sB-YVVipN-cZJpLU-PPipw5-PPQiBN-dFbgPG-Yv8ckj-N7aXaz-23tryf3-RNAuQ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 rot="5400000">
            <a:off x="7283708" y="1828980"/>
            <a:ext cx="5851525" cy="274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 rot="5400000">
            <a:off x="1696436" y="-812276"/>
            <a:ext cx="5851525" cy="8025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 rot="5400000">
            <a:off x="3832225" y="-1622425"/>
            <a:ext cx="4525962" cy="1097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/>
          <p:nvPr>
            <p:ph idx="2" type="pic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16"/>
          <p:cNvSpPr txBox="1"/>
          <p:nvPr>
            <p:ph idx="3" type="body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6"/>
          <p:cNvSpPr txBox="1"/>
          <p:nvPr>
            <p:ph idx="4" type="body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6.jp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487487" y="2636837"/>
            <a:ext cx="103616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CHLAD</a:t>
            </a:r>
            <a:r>
              <a:rPr b="1" lang="en-US" sz="6000">
                <a:solidFill>
                  <a:schemeClr val="lt1"/>
                </a:solidFill>
              </a:rPr>
              <a:t>I</a:t>
            </a:r>
            <a:r>
              <a:rPr b="1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CÍ EFEKT ROSTLIN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_3472"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3849687"/>
            <a:ext cx="384810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idx="1" type="body"/>
          </p:nvPr>
        </p:nvSpPr>
        <p:spPr>
          <a:xfrm>
            <a:off x="249750" y="1516275"/>
            <a:ext cx="6802500" cy="49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kolik stupňů se ochladila pokožka vaší ruky po navlhčení? 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se změnila její teplota za 5 minut?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Pozorovali jste teplotní rozdíly různých venkovních povrchů a rostlin? Které byly teplejší a které studenější?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veliká je chladící kapacita rostlin? 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rozdíl v chladící kapacitě trávníku, křovin, stromů?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9000" y="1236662"/>
            <a:ext cx="3848100" cy="25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048000" y="333375"/>
            <a:ext cx="6096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2132012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ODPAŘOVÁNÍ VODY A TRANSPIRACE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91425" y="1755775"/>
            <a:ext cx="65280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 teplotách nad 0 °C se voda odpařuje; pod 0 °C sublimuje a přeměňuje se na vodní páru – tento proces spotřebovává energii a tím způsobuje místní ochlazení 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horkých dnů rostliny více transpirují – odpařují a tím ochlazují své okolí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čím je tepleji, tím více vody rostliny odpařují vody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3837" y="4075112"/>
            <a:ext cx="3849687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1037" y="1243012"/>
            <a:ext cx="4438650" cy="29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-387350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DISKUZE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174850" y="1645650"/>
            <a:ext cx="6906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Představte si město bez zeleně, jak byste se tam asi cítili za horkého počasí? </a:t>
            </a:r>
            <a:endParaRPr sz="1600"/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Znáte místo bez zeleně ve vašem městě? Jak se tam cítíte?</a:t>
            </a:r>
            <a:endParaRPr sz="1600"/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má lepší chladící schopnost – vodní plocha nebo les?</a:t>
            </a:r>
            <a:endParaRPr sz="1600"/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byste pomocí rostlin ochladili budovy, prostranství?</a:t>
            </a:r>
            <a:endParaRPr sz="1600"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5500" y="1143000"/>
            <a:ext cx="4437062" cy="29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9800" y="4064000"/>
            <a:ext cx="4306887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4800" y="4087812"/>
            <a:ext cx="358140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-387350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DISKU</a:t>
            </a:r>
            <a:r>
              <a:rPr lang="en-US">
                <a:solidFill>
                  <a:schemeClr val="lt1"/>
                </a:solidFill>
              </a:rPr>
              <a:t>S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1715498" y="1453850"/>
            <a:ext cx="8759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Porovnejte tato dvě prostředí. Kde byste raději pracovali? Proč? </a:t>
            </a:r>
            <a:endParaRPr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837" y="2273300"/>
            <a:ext cx="5545137" cy="40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9687" y="2273300"/>
            <a:ext cx="5322887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1844675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OCHLAZOVÁNÍ MĚST</a:t>
            </a:r>
            <a:endParaRPr/>
          </a:p>
        </p:txBody>
      </p:sp>
      <p:sp>
        <p:nvSpPr>
          <p:cNvPr id="132" name="Google Shape;132;p6"/>
          <p:cNvSpPr txBox="1"/>
          <p:nvPr/>
        </p:nvSpPr>
        <p:spPr>
          <a:xfrm>
            <a:off x="838200" y="1689100"/>
            <a:ext cx="4475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zelené střechy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zelené fasády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aleje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parky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9262" y="1125537"/>
            <a:ext cx="3144837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5550" y="3724275"/>
            <a:ext cx="4132262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69350" y="1157287"/>
            <a:ext cx="3152775" cy="42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237" y="3598862"/>
            <a:ext cx="4371975" cy="291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2019-10-14T18:59:57Z</dcterms:created>
  <dc:creator>MÁRTI2</dc:creator>
</cp:coreProperties>
</file>